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68" r:id="rId4"/>
    <p:sldId id="262" r:id="rId5"/>
    <p:sldId id="265" r:id="rId6"/>
    <p:sldId id="260" r:id="rId7"/>
    <p:sldId id="263" r:id="rId8"/>
    <p:sldId id="264" r:id="rId9"/>
    <p:sldId id="258" r:id="rId10"/>
    <p:sldId id="266" r:id="rId11"/>
    <p:sldId id="261" r:id="rId12"/>
    <p:sldId id="259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CF9D3-00AB-41F7-8328-CF742F889D1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8F7C1-6D2B-4184-AA37-FAA8E5513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F7C1-6D2B-4184-AA37-FAA8E5513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B92B-4339-422A-9A6B-3A786322C8A9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9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840-11BE-466F-A778-3DD7CDCB1FB2}" type="datetime1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5813-074E-420B-A6C5-57DBC26EBA0E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7A21-5B73-4ACA-B22D-BEC76404A83A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89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3231-8518-42F5-A0A1-DEBA2AEBC6EC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EC24-E887-4DA5-88E2-73EC913978C2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20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006-9F86-4018-821E-64DAC921005F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0F2C-F175-4701-8B8E-3C043163BFEE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08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6C48-5240-447F-91A0-8F8D7CB0FADF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DB3E-AAD6-4514-9294-08D15AC071DD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ECA6-CE45-48D5-9972-0631868F6367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C327-D4E0-496A-961B-D59642B29B17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9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BD94-003B-4CE9-8CCD-5317F6B95A3C}" type="datetime1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5A59-817A-44C3-A642-DB26893B7C20}" type="datetime1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EC29-64E9-4C69-A8BF-3B6E1EE6ED96}" type="datetime1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9E0-4EE2-4D0B-8423-EB89D804D26A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A683-BF71-4F3A-B5E8-27C8E49532C3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5DDA60-CFDB-46AB-A07E-3DB7E49A2B77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68786D-0089-4506-A8ED-FD892A94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3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 Amphibians</a:t>
            </a:r>
            <a:br>
              <a:rPr lang="en-US" dirty="0" smtClean="0"/>
            </a:br>
            <a:r>
              <a:rPr lang="en-US" dirty="0" smtClean="0"/>
              <a:t>Id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redback salaman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87" y="849085"/>
            <a:ext cx="7984672" cy="45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65883" y="229553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2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wood fr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672" y="583162"/>
            <a:ext cx="7941479" cy="53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18611" y="2316724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ickerel fr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6" y="522514"/>
            <a:ext cx="7356867" cy="51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38352" y="2323523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northern two-lined salaman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7" y="951721"/>
            <a:ext cx="8000393" cy="49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66646" y="2444820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5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0303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Answer Key</a:t>
            </a:r>
          </a:p>
          <a:p>
            <a:r>
              <a:rPr lang="en-US" dirty="0" smtClean="0"/>
              <a:t>1) bullfrog</a:t>
            </a:r>
          </a:p>
          <a:p>
            <a:r>
              <a:rPr lang="en-US" dirty="0" smtClean="0"/>
              <a:t>2) red spotted newt</a:t>
            </a:r>
          </a:p>
          <a:p>
            <a:r>
              <a:rPr lang="en-US" dirty="0" smtClean="0"/>
              <a:t>3) spring peeper</a:t>
            </a:r>
          </a:p>
          <a:p>
            <a:r>
              <a:rPr lang="en-US" dirty="0" smtClean="0"/>
              <a:t>4) spotted salamander</a:t>
            </a:r>
          </a:p>
          <a:p>
            <a:r>
              <a:rPr lang="en-US" dirty="0" smtClean="0"/>
              <a:t>5) N. leopard frog</a:t>
            </a:r>
          </a:p>
          <a:p>
            <a:r>
              <a:rPr lang="en-US" dirty="0" smtClean="0"/>
              <a:t>6) E. American toad</a:t>
            </a:r>
          </a:p>
          <a:p>
            <a:r>
              <a:rPr lang="en-US" dirty="0" smtClean="0"/>
              <a:t>7) N. red salamander</a:t>
            </a:r>
          </a:p>
          <a:p>
            <a:r>
              <a:rPr lang="en-US" dirty="0" smtClean="0"/>
              <a:t>8) green frog</a:t>
            </a:r>
          </a:p>
          <a:p>
            <a:r>
              <a:rPr lang="en-US" dirty="0" smtClean="0"/>
              <a:t>9) red-backed salamander</a:t>
            </a:r>
          </a:p>
          <a:p>
            <a:r>
              <a:rPr lang="en-US" dirty="0" smtClean="0"/>
              <a:t>10) wood frog</a:t>
            </a:r>
          </a:p>
          <a:p>
            <a:r>
              <a:rPr lang="en-US" dirty="0" smtClean="0"/>
              <a:t>11) pickerel frog</a:t>
            </a:r>
          </a:p>
          <a:p>
            <a:r>
              <a:rPr lang="en-US" dirty="0" smtClean="0"/>
              <a:t>12) N. two-lined salamander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9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ullfro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2" y="731845"/>
            <a:ext cx="9060024" cy="45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53522" y="2073521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34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4" name="Picture 6" descr="Image result for red-spotted new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7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red-spotted ne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57" y="2816225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41578" y="151900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7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spring pee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70" y="685800"/>
            <a:ext cx="6328450" cy="55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22479" y="18290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0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Image result for spotted salaman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40" y="851098"/>
            <a:ext cx="8028568" cy="51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55336" y="216490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8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leopard fr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029" y="545838"/>
            <a:ext cx="6882766" cy="55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46019" y="241002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7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eastern american t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5976" y="724603"/>
            <a:ext cx="6547592" cy="50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28764" y="233612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6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northern red salaman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443" y="704462"/>
            <a:ext cx="7519133" cy="50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23807" y="238883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8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green fr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871" y="1023181"/>
            <a:ext cx="6979298" cy="47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84748" y="242595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6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73</Words>
  <Application>Microsoft Office PowerPoint</Application>
  <PresentationFormat>Widescreen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Comic Sans MS</vt:lpstr>
      <vt:lpstr>Wingdings 3</vt:lpstr>
      <vt:lpstr>Slice</vt:lpstr>
      <vt:lpstr>PA Amphibians Id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Richard</dc:creator>
  <cp:lastModifiedBy>Kimberly Richard</cp:lastModifiedBy>
  <cp:revision>5</cp:revision>
  <dcterms:created xsi:type="dcterms:W3CDTF">2017-04-03T11:56:27Z</dcterms:created>
  <dcterms:modified xsi:type="dcterms:W3CDTF">2017-04-03T16:01:06Z</dcterms:modified>
</cp:coreProperties>
</file>